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706" r:id="rId2"/>
    <p:sldId id="707" r:id="rId3"/>
    <p:sldId id="712" r:id="rId4"/>
    <p:sldId id="326" r:id="rId5"/>
    <p:sldId id="721" r:id="rId6"/>
    <p:sldId id="724" r:id="rId7"/>
    <p:sldId id="726" r:id="rId8"/>
    <p:sldId id="328" r:id="rId9"/>
    <p:sldId id="730" r:id="rId10"/>
    <p:sldId id="329" r:id="rId11"/>
    <p:sldId id="735" r:id="rId12"/>
    <p:sldId id="740" r:id="rId13"/>
    <p:sldId id="741" r:id="rId14"/>
    <p:sldId id="746" r:id="rId15"/>
    <p:sldId id="747" r:id="rId16"/>
    <p:sldId id="331" r:id="rId17"/>
    <p:sldId id="749" r:id="rId18"/>
    <p:sldId id="753" r:id="rId19"/>
    <p:sldId id="754" r:id="rId20"/>
    <p:sldId id="333" r:id="rId21"/>
    <p:sldId id="758" r:id="rId22"/>
    <p:sldId id="759" r:id="rId23"/>
    <p:sldId id="321" r:id="rId24"/>
    <p:sldId id="762" r:id="rId25"/>
    <p:sldId id="32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F784DB6-B75A-4AB4-B8F5-1AF99B09DC73}">
          <p14:sldIdLst/>
        </p14:section>
        <p14:section name="POSIZIONAMENTI" id="{D2AE7DA3-21AC-449C-8905-3D9C967DDB7A}">
          <p14:sldIdLst>
            <p14:sldId id="706"/>
            <p14:sldId id="707"/>
            <p14:sldId id="712"/>
            <p14:sldId id="326"/>
            <p14:sldId id="721"/>
            <p14:sldId id="724"/>
            <p14:sldId id="726"/>
            <p14:sldId id="328"/>
            <p14:sldId id="730"/>
            <p14:sldId id="329"/>
            <p14:sldId id="735"/>
            <p14:sldId id="740"/>
            <p14:sldId id="741"/>
            <p14:sldId id="746"/>
            <p14:sldId id="747"/>
            <p14:sldId id="331"/>
            <p14:sldId id="749"/>
            <p14:sldId id="753"/>
            <p14:sldId id="754"/>
            <p14:sldId id="333"/>
            <p14:sldId id="758"/>
            <p14:sldId id="759"/>
            <p14:sldId id="321"/>
            <p14:sldId id="76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57610-CFE1-4E38-BEBF-3BCCA492AE69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</dgm:pt>
    <dgm:pt modelId="{5D5AC99E-566F-409C-8DD7-4A220B17B9C7}">
      <dgm:prSet phldrT="[Testo]" custT="1"/>
      <dgm:spPr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it-IT" sz="3200" b="1" i="0" dirty="0">
              <a:solidFill>
                <a:schemeClr val="tx1">
                  <a:lumMod val="95000"/>
                  <a:lumOff val="5000"/>
                </a:schemeClr>
              </a:solidFill>
              <a:latin typeface="FIGC - Azzurri Light" panose="00000400000000000000" pitchFamily="2" charset="0"/>
            </a:rPr>
            <a:t>Priorità</a:t>
          </a:r>
        </a:p>
      </dgm:t>
    </dgm:pt>
    <dgm:pt modelId="{C252D6C3-4F46-425E-AF50-65563A103C53}" type="parTrans" cxnId="{949FFFE5-37D5-4FB8-8932-44AEAD840486}">
      <dgm:prSet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C99876F9-44BF-4517-976A-4B59F635C3B4}" type="sibTrans" cxnId="{949FFFE5-37D5-4FB8-8932-44AEAD840486}">
      <dgm:prSet custT="1"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11CC39EB-BE53-4EFF-B1D9-710E0D62CFF2}">
      <dgm:prSet phldrT="[Testo]" custT="1"/>
      <dgm:spPr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it-IT" sz="3200" b="1" i="0" dirty="0">
              <a:solidFill>
                <a:schemeClr val="tx1">
                  <a:lumMod val="95000"/>
                  <a:lumOff val="5000"/>
                </a:schemeClr>
              </a:solidFill>
              <a:latin typeface="FIGC - Azzurri Light" panose="00000400000000000000" pitchFamily="2" charset="0"/>
            </a:rPr>
            <a:t>Angolo di visione</a:t>
          </a:r>
        </a:p>
      </dgm:t>
    </dgm:pt>
    <dgm:pt modelId="{E70BA267-6F74-4103-AE80-11A76C9B8354}" type="parTrans" cxnId="{B7285486-E06A-470F-8EA7-540DD161A8AA}">
      <dgm:prSet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D5AE4319-2EC5-4F38-AA39-C7DEFED11A3F}" type="sibTrans" cxnId="{B7285486-E06A-470F-8EA7-540DD161A8AA}">
      <dgm:prSet custT="1"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09BF818B-A889-4F9B-A95C-486152F7036F}">
      <dgm:prSet phldrT="[Testo]" custT="1"/>
      <dgm:spPr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it-IT" sz="3200" b="1" i="0" dirty="0">
              <a:solidFill>
                <a:schemeClr val="tx1">
                  <a:lumMod val="95000"/>
                  <a:lumOff val="5000"/>
                </a:schemeClr>
              </a:solidFill>
              <a:latin typeface="FIGC - Azzurri Light" panose="00000400000000000000" pitchFamily="2" charset="0"/>
            </a:rPr>
            <a:t>Necessità</a:t>
          </a:r>
        </a:p>
      </dgm:t>
    </dgm:pt>
    <dgm:pt modelId="{FAF06241-1731-4581-953F-147E951CB071}" type="parTrans" cxnId="{069A5012-54B8-48BC-A866-A22B19F5E5E5}">
      <dgm:prSet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7CD68252-2F81-45BB-AE33-CB31DD7FC70A}" type="sibTrans" cxnId="{069A5012-54B8-48BC-A866-A22B19F5E5E5}">
      <dgm:prSet/>
      <dgm:spPr/>
      <dgm:t>
        <a:bodyPr/>
        <a:lstStyle/>
        <a:p>
          <a:endParaRPr lang="it-IT" sz="1050">
            <a:latin typeface="FIGC - Azzurri" panose="00000800000000000000" pitchFamily="2" charset="0"/>
          </a:endParaRPr>
        </a:p>
      </dgm:t>
    </dgm:pt>
    <dgm:pt modelId="{E90B0342-D14C-4BE0-A7F3-A345286E0CD4}">
      <dgm:prSet phldrT="[Testo]" custT="1"/>
      <dgm:spPr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it-IT" sz="3200" b="1" i="0" dirty="0">
              <a:solidFill>
                <a:schemeClr val="tx1">
                  <a:lumMod val="95000"/>
                  <a:lumOff val="5000"/>
                </a:schemeClr>
              </a:solidFill>
              <a:latin typeface="FIGC - Azzurri Light" panose="00000400000000000000" pitchFamily="2" charset="0"/>
            </a:rPr>
            <a:t>Efficacia</a:t>
          </a:r>
        </a:p>
      </dgm:t>
    </dgm:pt>
    <dgm:pt modelId="{0452A12D-4094-4B0E-8D8C-CBC84DAD3877}" type="parTrans" cxnId="{38DB2D13-77E6-43DD-98B6-5707400E2B33}">
      <dgm:prSet/>
      <dgm:spPr/>
      <dgm:t>
        <a:bodyPr/>
        <a:lstStyle/>
        <a:p>
          <a:endParaRPr lang="it-IT" sz="1100"/>
        </a:p>
      </dgm:t>
    </dgm:pt>
    <dgm:pt modelId="{DA8C5707-1CB1-47B8-BFFB-BFBD7855A4F9}" type="sibTrans" cxnId="{38DB2D13-77E6-43DD-98B6-5707400E2B33}">
      <dgm:prSet custT="1"/>
      <dgm:spPr/>
      <dgm:t>
        <a:bodyPr/>
        <a:lstStyle/>
        <a:p>
          <a:endParaRPr lang="it-IT" sz="1050"/>
        </a:p>
      </dgm:t>
    </dgm:pt>
    <dgm:pt modelId="{586A8A5F-7A36-4B0D-90E5-28B2CF255273}">
      <dgm:prSet phldrT="[Testo]" custT="1"/>
      <dgm:spPr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it-IT" sz="3200" b="1" i="0" dirty="0">
              <a:solidFill>
                <a:schemeClr val="tx1">
                  <a:lumMod val="95000"/>
                  <a:lumOff val="5000"/>
                </a:schemeClr>
              </a:solidFill>
              <a:latin typeface="FIGC - Azzurri Light" panose="00000400000000000000" pitchFamily="2" charset="0"/>
            </a:rPr>
            <a:t>Dinamicità </a:t>
          </a:r>
        </a:p>
      </dgm:t>
    </dgm:pt>
    <dgm:pt modelId="{5E54B39D-2BA3-4C6B-B1CF-51CE15B23A9A}" type="parTrans" cxnId="{C2E6E054-A0D8-4747-9D58-49F63D21AF4E}">
      <dgm:prSet/>
      <dgm:spPr/>
      <dgm:t>
        <a:bodyPr/>
        <a:lstStyle/>
        <a:p>
          <a:endParaRPr lang="it-IT"/>
        </a:p>
      </dgm:t>
    </dgm:pt>
    <dgm:pt modelId="{04295380-762B-499A-B9BB-F5CC9725D97E}" type="sibTrans" cxnId="{C2E6E054-A0D8-4747-9D58-49F63D21AF4E}">
      <dgm:prSet/>
      <dgm:spPr/>
      <dgm:t>
        <a:bodyPr/>
        <a:lstStyle/>
        <a:p>
          <a:endParaRPr lang="it-IT"/>
        </a:p>
      </dgm:t>
    </dgm:pt>
    <dgm:pt modelId="{B9C7F44F-EF9F-48E9-B7C1-54E8C1EF20E6}" type="pres">
      <dgm:prSet presAssocID="{4A257610-CFE1-4E38-BEBF-3BCCA492AE69}" presName="linearFlow" presStyleCnt="0">
        <dgm:presLayoutVars>
          <dgm:resizeHandles val="exact"/>
        </dgm:presLayoutVars>
      </dgm:prSet>
      <dgm:spPr/>
    </dgm:pt>
    <dgm:pt modelId="{EDEBF3F5-D5B3-4D92-9BCA-B94EE0EF657C}" type="pres">
      <dgm:prSet presAssocID="{5D5AC99E-566F-409C-8DD7-4A220B17B9C7}" presName="node" presStyleLbl="node1" presStyleIdx="0" presStyleCnt="5" custScaleX="148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7A53E0-5247-4EA1-A4C0-58D73F5D10D8}" type="pres">
      <dgm:prSet presAssocID="{C99876F9-44BF-4517-976A-4B59F635C3B4}" presName="sibTrans" presStyleLbl="sibTrans2D1" presStyleIdx="0" presStyleCnt="4"/>
      <dgm:spPr/>
      <dgm:t>
        <a:bodyPr/>
        <a:lstStyle/>
        <a:p>
          <a:endParaRPr lang="it-IT"/>
        </a:p>
      </dgm:t>
    </dgm:pt>
    <dgm:pt modelId="{9E5B29D5-146B-4877-B902-8B711CD01349}" type="pres">
      <dgm:prSet presAssocID="{C99876F9-44BF-4517-976A-4B59F635C3B4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8C7DED62-8B73-449C-936C-1D16F0CCDB48}" type="pres">
      <dgm:prSet presAssocID="{11CC39EB-BE53-4EFF-B1D9-710E0D62CFF2}" presName="node" presStyleLbl="node1" presStyleIdx="1" presStyleCnt="5" custScaleX="148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D1E279-8810-48F6-A59E-E79D7E7F29D5}" type="pres">
      <dgm:prSet presAssocID="{D5AE4319-2EC5-4F38-AA39-C7DEFED11A3F}" presName="sibTrans" presStyleLbl="sibTrans2D1" presStyleIdx="1" presStyleCnt="4"/>
      <dgm:spPr/>
      <dgm:t>
        <a:bodyPr/>
        <a:lstStyle/>
        <a:p>
          <a:endParaRPr lang="it-IT"/>
        </a:p>
      </dgm:t>
    </dgm:pt>
    <dgm:pt modelId="{C8E7496D-4A54-4ED4-AB74-42106F6A1DB7}" type="pres">
      <dgm:prSet presAssocID="{D5AE4319-2EC5-4F38-AA39-C7DEFED11A3F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92F30B26-9B47-4FB8-91D0-85EAC0B25F54}" type="pres">
      <dgm:prSet presAssocID="{E90B0342-D14C-4BE0-A7F3-A345286E0CD4}" presName="node" presStyleLbl="node1" presStyleIdx="2" presStyleCnt="5" custScaleX="148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A88C87-7EAE-422D-9A4E-5A1AD18C0918}" type="pres">
      <dgm:prSet presAssocID="{DA8C5707-1CB1-47B8-BFFB-BFBD7855A4F9}" presName="sibTrans" presStyleLbl="sibTrans2D1" presStyleIdx="2" presStyleCnt="4"/>
      <dgm:spPr/>
      <dgm:t>
        <a:bodyPr/>
        <a:lstStyle/>
        <a:p>
          <a:endParaRPr lang="it-IT"/>
        </a:p>
      </dgm:t>
    </dgm:pt>
    <dgm:pt modelId="{B7941006-C534-4295-8CDB-8E5D05718DD4}" type="pres">
      <dgm:prSet presAssocID="{DA8C5707-1CB1-47B8-BFFB-BFBD7855A4F9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2B8DB75C-C7EA-4C80-993D-0FE51A10529F}" type="pres">
      <dgm:prSet presAssocID="{586A8A5F-7A36-4B0D-90E5-28B2CF255273}" presName="node" presStyleLbl="node1" presStyleIdx="3" presStyleCnt="5" custScaleX="1463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179235-ADA3-41B4-9B0D-DBD107BF52C4}" type="pres">
      <dgm:prSet presAssocID="{04295380-762B-499A-B9BB-F5CC9725D97E}" presName="sibTrans" presStyleLbl="sibTrans2D1" presStyleIdx="3" presStyleCnt="4"/>
      <dgm:spPr/>
      <dgm:t>
        <a:bodyPr/>
        <a:lstStyle/>
        <a:p>
          <a:endParaRPr lang="it-IT"/>
        </a:p>
      </dgm:t>
    </dgm:pt>
    <dgm:pt modelId="{38D71164-802C-4CD9-A809-420F4E4AFEFB}" type="pres">
      <dgm:prSet presAssocID="{04295380-762B-499A-B9BB-F5CC9725D97E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14BAECB8-3CCF-4C50-A82A-38B29D621635}" type="pres">
      <dgm:prSet presAssocID="{09BF818B-A889-4F9B-A95C-486152F7036F}" presName="node" presStyleLbl="node1" presStyleIdx="4" presStyleCnt="5" custScaleX="148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8D8FD7-D7AB-46F1-B643-9956A962DD44}" type="presOf" srcId="{D5AE4319-2EC5-4F38-AA39-C7DEFED11A3F}" destId="{C8E7496D-4A54-4ED4-AB74-42106F6A1DB7}" srcOrd="1" destOrd="0" presId="urn:microsoft.com/office/officeart/2005/8/layout/process2"/>
    <dgm:cxn modelId="{2D77E114-0258-4D22-B259-AAED7E342DE4}" type="presOf" srcId="{5D5AC99E-566F-409C-8DD7-4A220B17B9C7}" destId="{EDEBF3F5-D5B3-4D92-9BCA-B94EE0EF657C}" srcOrd="0" destOrd="0" presId="urn:microsoft.com/office/officeart/2005/8/layout/process2"/>
    <dgm:cxn modelId="{38DB2D13-77E6-43DD-98B6-5707400E2B33}" srcId="{4A257610-CFE1-4E38-BEBF-3BCCA492AE69}" destId="{E90B0342-D14C-4BE0-A7F3-A345286E0CD4}" srcOrd="2" destOrd="0" parTransId="{0452A12D-4094-4B0E-8D8C-CBC84DAD3877}" sibTransId="{DA8C5707-1CB1-47B8-BFFB-BFBD7855A4F9}"/>
    <dgm:cxn modelId="{AB0494E3-64FE-4AB1-B2FD-81562ABA95CE}" type="presOf" srcId="{DA8C5707-1CB1-47B8-BFFB-BFBD7855A4F9}" destId="{79A88C87-7EAE-422D-9A4E-5A1AD18C0918}" srcOrd="0" destOrd="0" presId="urn:microsoft.com/office/officeart/2005/8/layout/process2"/>
    <dgm:cxn modelId="{964A4EF5-6899-4B52-9894-C81CF8BC80F2}" type="presOf" srcId="{4A257610-CFE1-4E38-BEBF-3BCCA492AE69}" destId="{B9C7F44F-EF9F-48E9-B7C1-54E8C1EF20E6}" srcOrd="0" destOrd="0" presId="urn:microsoft.com/office/officeart/2005/8/layout/process2"/>
    <dgm:cxn modelId="{B7285486-E06A-470F-8EA7-540DD161A8AA}" srcId="{4A257610-CFE1-4E38-BEBF-3BCCA492AE69}" destId="{11CC39EB-BE53-4EFF-B1D9-710E0D62CFF2}" srcOrd="1" destOrd="0" parTransId="{E70BA267-6F74-4103-AE80-11A76C9B8354}" sibTransId="{D5AE4319-2EC5-4F38-AA39-C7DEFED11A3F}"/>
    <dgm:cxn modelId="{949FFFE5-37D5-4FB8-8932-44AEAD840486}" srcId="{4A257610-CFE1-4E38-BEBF-3BCCA492AE69}" destId="{5D5AC99E-566F-409C-8DD7-4A220B17B9C7}" srcOrd="0" destOrd="0" parTransId="{C252D6C3-4F46-425E-AF50-65563A103C53}" sibTransId="{C99876F9-44BF-4517-976A-4B59F635C3B4}"/>
    <dgm:cxn modelId="{EBB177EE-3A1F-4E23-9D11-EE6F3D71620A}" type="presOf" srcId="{04295380-762B-499A-B9BB-F5CC9725D97E}" destId="{38D71164-802C-4CD9-A809-420F4E4AFEFB}" srcOrd="1" destOrd="0" presId="urn:microsoft.com/office/officeart/2005/8/layout/process2"/>
    <dgm:cxn modelId="{47920CA1-DBAF-46A7-91EC-A62C52B7BAA4}" type="presOf" srcId="{D5AE4319-2EC5-4F38-AA39-C7DEFED11A3F}" destId="{DDD1E279-8810-48F6-A59E-E79D7E7F29D5}" srcOrd="0" destOrd="0" presId="urn:microsoft.com/office/officeart/2005/8/layout/process2"/>
    <dgm:cxn modelId="{069A5012-54B8-48BC-A866-A22B19F5E5E5}" srcId="{4A257610-CFE1-4E38-BEBF-3BCCA492AE69}" destId="{09BF818B-A889-4F9B-A95C-486152F7036F}" srcOrd="4" destOrd="0" parTransId="{FAF06241-1731-4581-953F-147E951CB071}" sibTransId="{7CD68252-2F81-45BB-AE33-CB31DD7FC70A}"/>
    <dgm:cxn modelId="{8C9B0999-2643-4014-A6B3-15D089FB0999}" type="presOf" srcId="{C99876F9-44BF-4517-976A-4B59F635C3B4}" destId="{9E5B29D5-146B-4877-B902-8B711CD01349}" srcOrd="1" destOrd="0" presId="urn:microsoft.com/office/officeart/2005/8/layout/process2"/>
    <dgm:cxn modelId="{146D0D11-DFBC-4657-8006-44A9AE877BE0}" type="presOf" srcId="{DA8C5707-1CB1-47B8-BFFB-BFBD7855A4F9}" destId="{B7941006-C534-4295-8CDB-8E5D05718DD4}" srcOrd="1" destOrd="0" presId="urn:microsoft.com/office/officeart/2005/8/layout/process2"/>
    <dgm:cxn modelId="{C2E6E054-A0D8-4747-9D58-49F63D21AF4E}" srcId="{4A257610-CFE1-4E38-BEBF-3BCCA492AE69}" destId="{586A8A5F-7A36-4B0D-90E5-28B2CF255273}" srcOrd="3" destOrd="0" parTransId="{5E54B39D-2BA3-4C6B-B1CF-51CE15B23A9A}" sibTransId="{04295380-762B-499A-B9BB-F5CC9725D97E}"/>
    <dgm:cxn modelId="{8888255D-62FD-4FC3-B4C2-4818681E0FA9}" type="presOf" srcId="{586A8A5F-7A36-4B0D-90E5-28B2CF255273}" destId="{2B8DB75C-C7EA-4C80-993D-0FE51A10529F}" srcOrd="0" destOrd="0" presId="urn:microsoft.com/office/officeart/2005/8/layout/process2"/>
    <dgm:cxn modelId="{8EA92C37-45D3-48D1-9922-0E8BFC733BCE}" type="presOf" srcId="{11CC39EB-BE53-4EFF-B1D9-710E0D62CFF2}" destId="{8C7DED62-8B73-449C-936C-1D16F0CCDB48}" srcOrd="0" destOrd="0" presId="urn:microsoft.com/office/officeart/2005/8/layout/process2"/>
    <dgm:cxn modelId="{1EE2B067-407A-4A80-B720-9650531F3E07}" type="presOf" srcId="{C99876F9-44BF-4517-976A-4B59F635C3B4}" destId="{DF7A53E0-5247-4EA1-A4C0-58D73F5D10D8}" srcOrd="0" destOrd="0" presId="urn:microsoft.com/office/officeart/2005/8/layout/process2"/>
    <dgm:cxn modelId="{815F93D6-9A09-48AC-8423-86008B919C76}" type="presOf" srcId="{E90B0342-D14C-4BE0-A7F3-A345286E0CD4}" destId="{92F30B26-9B47-4FB8-91D0-85EAC0B25F54}" srcOrd="0" destOrd="0" presId="urn:microsoft.com/office/officeart/2005/8/layout/process2"/>
    <dgm:cxn modelId="{DA383FF4-F468-4A3B-B440-E1B7B5A8E6BC}" type="presOf" srcId="{09BF818B-A889-4F9B-A95C-486152F7036F}" destId="{14BAECB8-3CCF-4C50-A82A-38B29D621635}" srcOrd="0" destOrd="0" presId="urn:microsoft.com/office/officeart/2005/8/layout/process2"/>
    <dgm:cxn modelId="{409D2A19-EE2F-4043-84AD-B61559A1620B}" type="presOf" srcId="{04295380-762B-499A-B9BB-F5CC9725D97E}" destId="{8B179235-ADA3-41B4-9B0D-DBD107BF52C4}" srcOrd="0" destOrd="0" presId="urn:microsoft.com/office/officeart/2005/8/layout/process2"/>
    <dgm:cxn modelId="{9B67AE2E-9EDD-4ECB-A1E4-67742861BEB1}" type="presParOf" srcId="{B9C7F44F-EF9F-48E9-B7C1-54E8C1EF20E6}" destId="{EDEBF3F5-D5B3-4D92-9BCA-B94EE0EF657C}" srcOrd="0" destOrd="0" presId="urn:microsoft.com/office/officeart/2005/8/layout/process2"/>
    <dgm:cxn modelId="{677A551C-A22C-4317-9BFB-87E9724CB5EB}" type="presParOf" srcId="{B9C7F44F-EF9F-48E9-B7C1-54E8C1EF20E6}" destId="{DF7A53E0-5247-4EA1-A4C0-58D73F5D10D8}" srcOrd="1" destOrd="0" presId="urn:microsoft.com/office/officeart/2005/8/layout/process2"/>
    <dgm:cxn modelId="{B958D18D-7803-4A2D-B1D9-3C2864CA3FAB}" type="presParOf" srcId="{DF7A53E0-5247-4EA1-A4C0-58D73F5D10D8}" destId="{9E5B29D5-146B-4877-B902-8B711CD01349}" srcOrd="0" destOrd="0" presId="urn:microsoft.com/office/officeart/2005/8/layout/process2"/>
    <dgm:cxn modelId="{CB99768B-7524-4DAB-ABBB-35283DE1E56E}" type="presParOf" srcId="{B9C7F44F-EF9F-48E9-B7C1-54E8C1EF20E6}" destId="{8C7DED62-8B73-449C-936C-1D16F0CCDB48}" srcOrd="2" destOrd="0" presId="urn:microsoft.com/office/officeart/2005/8/layout/process2"/>
    <dgm:cxn modelId="{1839FEA0-17D8-4103-B1F6-4EA20BC2FBFE}" type="presParOf" srcId="{B9C7F44F-EF9F-48E9-B7C1-54E8C1EF20E6}" destId="{DDD1E279-8810-48F6-A59E-E79D7E7F29D5}" srcOrd="3" destOrd="0" presId="urn:microsoft.com/office/officeart/2005/8/layout/process2"/>
    <dgm:cxn modelId="{BACBF32A-8451-4099-8CF5-5B7530E094B3}" type="presParOf" srcId="{DDD1E279-8810-48F6-A59E-E79D7E7F29D5}" destId="{C8E7496D-4A54-4ED4-AB74-42106F6A1DB7}" srcOrd="0" destOrd="0" presId="urn:microsoft.com/office/officeart/2005/8/layout/process2"/>
    <dgm:cxn modelId="{79ED635F-C685-4898-9B9B-749DA554355E}" type="presParOf" srcId="{B9C7F44F-EF9F-48E9-B7C1-54E8C1EF20E6}" destId="{92F30B26-9B47-4FB8-91D0-85EAC0B25F54}" srcOrd="4" destOrd="0" presId="urn:microsoft.com/office/officeart/2005/8/layout/process2"/>
    <dgm:cxn modelId="{EE590AFE-D69D-4385-B421-2E40011C4A99}" type="presParOf" srcId="{B9C7F44F-EF9F-48E9-B7C1-54E8C1EF20E6}" destId="{79A88C87-7EAE-422D-9A4E-5A1AD18C0918}" srcOrd="5" destOrd="0" presId="urn:microsoft.com/office/officeart/2005/8/layout/process2"/>
    <dgm:cxn modelId="{52BCB68D-33D9-45D0-B8E8-EC037DDA3D07}" type="presParOf" srcId="{79A88C87-7EAE-422D-9A4E-5A1AD18C0918}" destId="{B7941006-C534-4295-8CDB-8E5D05718DD4}" srcOrd="0" destOrd="0" presId="urn:microsoft.com/office/officeart/2005/8/layout/process2"/>
    <dgm:cxn modelId="{3823E804-BCFF-421B-AD79-BD85E5BC254E}" type="presParOf" srcId="{B9C7F44F-EF9F-48E9-B7C1-54E8C1EF20E6}" destId="{2B8DB75C-C7EA-4C80-993D-0FE51A10529F}" srcOrd="6" destOrd="0" presId="urn:microsoft.com/office/officeart/2005/8/layout/process2"/>
    <dgm:cxn modelId="{D8435FA3-F6F1-4513-B5DE-4EB23FB71B0E}" type="presParOf" srcId="{B9C7F44F-EF9F-48E9-B7C1-54E8C1EF20E6}" destId="{8B179235-ADA3-41B4-9B0D-DBD107BF52C4}" srcOrd="7" destOrd="0" presId="urn:microsoft.com/office/officeart/2005/8/layout/process2"/>
    <dgm:cxn modelId="{A26403C0-B155-44E6-86B7-CD9FA382233D}" type="presParOf" srcId="{8B179235-ADA3-41B4-9B0D-DBD107BF52C4}" destId="{38D71164-802C-4CD9-A809-420F4E4AFEFB}" srcOrd="0" destOrd="0" presId="urn:microsoft.com/office/officeart/2005/8/layout/process2"/>
    <dgm:cxn modelId="{32F1CE7C-8341-4BF0-868A-97FAB2F4CFC2}" type="presParOf" srcId="{B9C7F44F-EF9F-48E9-B7C1-54E8C1EF20E6}" destId="{14BAECB8-3CCF-4C50-A82A-38B29D621635}" srcOrd="8" destOrd="0" presId="urn:microsoft.com/office/officeart/2005/8/layout/process2"/>
  </dgm:cxnLst>
  <dgm:bg>
    <a:effectLst>
      <a:innerShdw blurRad="63500" dist="508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565A-DDDE-4A9C-9A7F-7A7277E2C234}" type="datetimeFigureOut">
              <a:rPr lang="it-IT" smtClean="0"/>
              <a:t>10/09/2022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2C19D-154A-4CDC-9834-C8D1ED234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75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772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99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9926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6864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4749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679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2018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4490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CA90F-3E0D-FE40-95D1-27E339EEB76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442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1206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965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220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167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5349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7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8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magine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magine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5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4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9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e-inte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9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 diapositiva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 diapositiva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8825"/>
            <a:ext cx="262892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diapositiv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Titolo diapositiva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3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4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 diapositiv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 diapositiva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8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8825"/>
            <a:ext cx="262892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diapositiv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 diapositiva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13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2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6708"/>
            <a:ext cx="26289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898962" y="3122808"/>
            <a:ext cx="294953" cy="241092"/>
          </a:xfrm>
        </p:spPr>
        <p:txBody>
          <a:bodyPr/>
          <a:lstStyle/>
          <a:p>
            <a:pPr hangingPunct="0"/>
            <a:fld id="{86CB4B4D-7CA3-9044-876B-883B54F8677D}" type="slidenum">
              <a:rPr lang="it-IT" kern="0">
                <a:solidFill>
                  <a:srgbClr val="000000"/>
                </a:solidFill>
                <a:latin typeface="Helvetica Neue"/>
                <a:sym typeface="Helvetica Neue"/>
              </a:rPr>
              <a:pPr hangingPunct="0"/>
              <a:t>1</a:t>
            </a:fld>
            <a:endParaRPr lang="it-IT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84251" y="3231722"/>
            <a:ext cx="9069573" cy="108491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srgbClr val="FFFFFF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POSIZIONAMENTI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53" y="3036615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411238" y="198253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677832" y="81728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8789874" y="3677171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4737833" y="200464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172099" y="513739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5607886" y="182164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6785919" y="342900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5507364" y="205882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5595370" y="548225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5197747" y="191510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8664888" y="221271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6326582" y="439740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5823537" y="172001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4986093" y="176717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935285" y="2004352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4290940" y="176717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4675766" y="178346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7043372" y="312796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8474845" y="248098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10448776" y="324655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5359758" y="172001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9BA067C6-6C39-42F8-9CA5-7984DF4D1FE4}"/>
              </a:ext>
            </a:extLst>
          </p:cNvPr>
          <p:cNvSpPr/>
          <p:nvPr/>
        </p:nvSpPr>
        <p:spPr>
          <a:xfrm>
            <a:off x="7792897" y="5884252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162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11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480705" y="2458916"/>
            <a:ext cx="9040090" cy="199541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CORTO SX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3" y="1196427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6759402" y="170428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6233322" y="72452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2474775" y="283838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1904531" y="1728307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2892626" y="385062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096523" y="164589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437180" y="165707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6853242" y="427898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098239" y="176448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4964782" y="456250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822302" y="105446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3188644" y="129164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3190805" y="95924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7204003" y="133176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3679277" y="212821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6417376" y="133176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6847172" y="143360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5782826" y="164589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2860494" y="257383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074537" y="146711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827249" y="133176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4" name="Ovale 73"/>
          <p:cNvSpPr/>
          <p:nvPr/>
        </p:nvSpPr>
        <p:spPr>
          <a:xfrm>
            <a:off x="11680967" y="971299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5" name="Ovale 74"/>
          <p:cNvSpPr/>
          <p:nvPr/>
        </p:nvSpPr>
        <p:spPr>
          <a:xfrm>
            <a:off x="278040" y="6519536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4964782" y="373203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23937967-E7DD-7A5D-4634-355D064C9538}"/>
              </a:ext>
            </a:extLst>
          </p:cNvPr>
          <p:cNvGraphicFramePr>
            <a:graphicFrameLocks noGrp="1"/>
          </p:cNvGraphicFramePr>
          <p:nvPr/>
        </p:nvGraphicFramePr>
        <p:xfrm>
          <a:off x="6166884" y="5337544"/>
          <a:ext cx="4859080" cy="1052624"/>
        </p:xfrm>
        <a:graphic>
          <a:graphicData uri="http://schemas.openxmlformats.org/drawingml/2006/table">
            <a:tbl>
              <a:tblPr/>
              <a:tblGrid>
                <a:gridCol w="4859080">
                  <a:extLst>
                    <a:ext uri="{9D8B030D-6E8A-4147-A177-3AD203B41FA5}">
                      <a16:colId xmlns:a16="http://schemas.microsoft.com/office/drawing/2014/main" xmlns="" val="173709212"/>
                    </a:ext>
                  </a:extLst>
                </a:gridCol>
              </a:tblGrid>
              <a:tr h="1052624">
                <a:tc>
                  <a:txBody>
                    <a:bodyPr/>
                    <a:lstStyle/>
                    <a:p>
                      <a:pPr algn="ctr"/>
                      <a:r>
                        <a:rPr lang="it-IT" sz="4800" b="1" dirty="0">
                          <a:solidFill>
                            <a:srgbClr val="FCFCFA"/>
                          </a:solidFill>
                        </a:rPr>
                        <a:t>SENZA AA</a:t>
                      </a:r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53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13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458916"/>
            <a:ext cx="9040090" cy="199541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CORTO DX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61" y="827103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10813505" y="74202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677833" y="860609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9730583" y="276199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9684119" y="1590244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5072658" y="205525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5591732" y="182229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361845" y="190180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8211296" y="406597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4321398" y="271316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5595370" y="548225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5941490" y="190180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8792961" y="82710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8792960" y="118435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6504325" y="165812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705606" y="157307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4602591" y="240622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6515744" y="313441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5307315" y="169296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6773197" y="194088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9099063" y="272818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10818399" y="109778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6197856" y="167917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118D576F-C44B-4074-81B3-0936B2DA07BF}"/>
              </a:ext>
            </a:extLst>
          </p:cNvPr>
          <p:cNvSpPr/>
          <p:nvPr/>
        </p:nvSpPr>
        <p:spPr>
          <a:xfrm>
            <a:off x="7792897" y="5884252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17708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22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15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941741"/>
            <a:ext cx="9040090" cy="199541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ZONA CENTRALE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10" y="3233867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547192" y="236538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6233322" y="72452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3849474" y="301995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7593963" y="2901369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6710343" y="552708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5668944" y="199013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4143850" y="226628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6580819" y="353351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4797406" y="600144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5181383" y="500014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4926132" y="361344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4544290" y="199013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4547192" y="336423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6531786" y="1891032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3679277" y="212821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6085285" y="193608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6292405" y="190879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6808180" y="187154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5054859" y="332688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5302937" y="192452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6862001" y="353351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5525373" y="475704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029A5F70-49F6-4110-9BFD-E1778B0CE58E}"/>
              </a:ext>
            </a:extLst>
          </p:cNvPr>
          <p:cNvSpPr/>
          <p:nvPr/>
        </p:nvSpPr>
        <p:spPr>
          <a:xfrm>
            <a:off x="7792897" y="5884252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25688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17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441121"/>
            <a:ext cx="9040090" cy="170046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 CENTRALE/LATERALE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38" y="3278357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5868732" y="264942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677832" y="81728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8537908" y="361676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9007402" y="2448854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4265941" y="512649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429552" y="459064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7124370" y="349760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5301821" y="229366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4288861" y="223020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5677832" y="550790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4996373" y="247947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7909306" y="187043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6064535" y="396721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7418766" y="2303595"/>
            <a:ext cx="27902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286974" y="210761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971747" y="241225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5654105" y="229366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4642616" y="219609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6098055" y="254218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7667663" y="2070943"/>
            <a:ext cx="24164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8831747" y="343045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4933219" y="232015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17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19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920528"/>
            <a:ext cx="9040090" cy="1023357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CALCIO D’ANGOLO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GB" sz="2200" b="1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dirty="0">
                <a:latin typeface="FIGC - Azzurri" panose="00000500000000000000" pitchFamily="50" charset="0"/>
              </a:rPr>
              <a:t>ASSOCIAZIONE ITALIANA ARBITRI</a:t>
            </a:r>
            <a:endParaRPr sz="2200" dirty="0">
              <a:latin typeface="FIGC - Azzurri" panose="00000500000000000000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0145CB7A-EE1E-9431-43DE-52DE430B5C7D}"/>
              </a:ext>
            </a:extLst>
          </p:cNvPr>
          <p:cNvGraphicFramePr>
            <a:graphicFrameLocks noGrp="1"/>
          </p:cNvGraphicFramePr>
          <p:nvPr/>
        </p:nvGraphicFramePr>
        <p:xfrm>
          <a:off x="314960" y="1625600"/>
          <a:ext cx="11521440" cy="4785360"/>
        </p:xfrm>
        <a:graphic>
          <a:graphicData uri="http://schemas.openxmlformats.org/drawingml/2006/table">
            <a:tbl>
              <a:tblPr/>
              <a:tblGrid>
                <a:gridCol w="11521440">
                  <a:extLst>
                    <a:ext uri="{9D8B030D-6E8A-4147-A177-3AD203B41FA5}">
                      <a16:colId xmlns:a16="http://schemas.microsoft.com/office/drawing/2014/main" xmlns="" val="2850959635"/>
                    </a:ext>
                  </a:extLst>
                </a:gridCol>
              </a:tblGrid>
              <a:tr h="4785360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45720" marR="45720" marT="22860" marB="228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180814"/>
                  </a:ext>
                </a:extLst>
              </a:tr>
            </a:tbl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964201D4-E206-2B7C-FD77-F5FC36D0D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815134"/>
              </p:ext>
            </p:extLst>
          </p:nvPr>
        </p:nvGraphicFramePr>
        <p:xfrm>
          <a:off x="314960" y="1625600"/>
          <a:ext cx="11521440" cy="477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3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" y="781409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5508057" y="250445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997457" y="751337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5359413" y="159218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5481971" y="193512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5868731" y="146309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998543" y="138625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5301821" y="229366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847162" y="226075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6612364" y="263108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4996373" y="247947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7857079" y="202357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5714294" y="189599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6098054" y="1786399"/>
            <a:ext cx="27902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286974" y="210761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971747" y="241225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7104615" y="217590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7076470" y="105209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6098055" y="254218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538450" y="2014582"/>
            <a:ext cx="24164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406766" y="45541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6869817" y="163798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8710379" y="2716656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54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5508057" y="250445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997457" y="751337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5359413" y="159218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5481971" y="193512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5868731" y="146309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998543" y="138625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5301821" y="229366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847162" y="226075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6612364" y="263108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4996373" y="247947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7857079" y="202357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5714294" y="189599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6098054" y="1786399"/>
            <a:ext cx="27902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286974" y="210761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971747" y="241225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7104615" y="217590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7076470" y="105209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6098055" y="254218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538450" y="2014582"/>
            <a:ext cx="24164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6869817" y="163798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DC0C6220-78C6-48B5-B253-9DCE2E0A2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08" y="763213"/>
            <a:ext cx="267122" cy="270684"/>
          </a:xfrm>
          <a:prstGeom prst="rect">
            <a:avLst/>
          </a:prstGeom>
        </p:spPr>
      </p:pic>
      <p:sp>
        <p:nvSpPr>
          <p:cNvPr id="29" name="Ovale 28">
            <a:extLst>
              <a:ext uri="{FF2B5EF4-FFF2-40B4-BE49-F238E27FC236}">
                <a16:creationId xmlns:a16="http://schemas.microsoft.com/office/drawing/2014/main" xmlns="" id="{B5D5153B-2318-4E1D-98A6-B657FD9A5DC2}"/>
              </a:ext>
            </a:extLst>
          </p:cNvPr>
          <p:cNvSpPr/>
          <p:nvPr/>
        </p:nvSpPr>
        <p:spPr>
          <a:xfrm>
            <a:off x="11385324" y="48922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xmlns="" id="{4008494C-E8FB-406A-BAEF-E7264189B77C}"/>
              </a:ext>
            </a:extLst>
          </p:cNvPr>
          <p:cNvSpPr/>
          <p:nvPr/>
        </p:nvSpPr>
        <p:spPr>
          <a:xfrm>
            <a:off x="3281315" y="2728992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33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22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0" y="3231569"/>
            <a:ext cx="9040090" cy="1023357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CALCIO DI RINVIO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2" y="3813254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3629651" y="499859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025821" y="405705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015831" y="188653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" name="Ovale 6"/>
          <p:cNvSpPr/>
          <p:nvPr/>
        </p:nvSpPr>
        <p:spPr>
          <a:xfrm>
            <a:off x="5381389" y="312533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768149" y="265330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" name="Ovale 8"/>
          <p:cNvSpPr/>
          <p:nvPr/>
        </p:nvSpPr>
        <p:spPr>
          <a:xfrm>
            <a:off x="6897961" y="257645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5201239" y="348386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746580" y="345096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511782" y="382128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015831" y="323366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189193" y="300674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613712" y="308620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5997472" y="2976606"/>
            <a:ext cx="27902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5911721" y="499859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460308" y="308272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8271403" y="427787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6975888" y="224230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6028594" y="430370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233340" y="1817396"/>
            <a:ext cx="24164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409765" y="404069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629651" y="170646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5329965" y="1422084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8042314" y="212371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8265310" y="6489491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306353" y="3353518"/>
            <a:ext cx="257453" cy="23717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83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898962" y="3122808"/>
            <a:ext cx="294953" cy="241092"/>
          </a:xfrm>
        </p:spPr>
        <p:txBody>
          <a:bodyPr/>
          <a:lstStyle/>
          <a:p>
            <a:pPr hangingPunct="0"/>
            <a:fld id="{86CB4B4D-7CA3-9044-876B-883B54F8677D}" type="slidenum">
              <a:rPr lang="it-IT" kern="0">
                <a:solidFill>
                  <a:srgbClr val="000000"/>
                </a:solidFill>
                <a:latin typeface="Helvetica Neue"/>
                <a:sym typeface="Helvetica Neue"/>
              </a:rPr>
              <a:pPr hangingPunct="0"/>
              <a:t>24</a:t>
            </a:fld>
            <a:endParaRPr lang="it-IT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0" y="3038590"/>
            <a:ext cx="9040090" cy="1023357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srgbClr val="FFFFFF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CALCIO DI RIGORE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71" y="2285381"/>
            <a:ext cx="199946" cy="202612"/>
          </a:xfrm>
          <a:prstGeom prst="flowChartConnector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962552" y="415649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966719" y="731979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5125280" y="320649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4813867" y="332508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453881" y="411093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862776" y="348474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6355576" y="581542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613029" y="387506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6378231" y="424538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6249504" y="253562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7622946" y="363788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8208924" y="328266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5854118" y="3790213"/>
            <a:ext cx="27902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677832" y="581542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737614" y="402655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6870482" y="379021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7582608" y="328211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4940863" y="3541954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304317" y="3628890"/>
            <a:ext cx="241642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7062751" y="415649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4" name="Ovale 73"/>
          <p:cNvSpPr/>
          <p:nvPr/>
        </p:nvSpPr>
        <p:spPr>
          <a:xfrm>
            <a:off x="8909348" y="613390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5" name="Ovale 74"/>
          <p:cNvSpPr/>
          <p:nvPr/>
        </p:nvSpPr>
        <p:spPr>
          <a:xfrm>
            <a:off x="278040" y="6519536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7203510" y="343084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4361997" y="2637316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40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898962" y="3122808"/>
            <a:ext cx="294953" cy="241092"/>
          </a:xfrm>
        </p:spPr>
        <p:txBody>
          <a:bodyPr/>
          <a:lstStyle/>
          <a:p>
            <a:pPr hangingPunct="0"/>
            <a:fld id="{86CB4B4D-7CA3-9044-876B-883B54F8677D}" type="slidenum">
              <a:rPr lang="it-IT" kern="0">
                <a:solidFill>
                  <a:srgbClr val="000000"/>
                </a:solidFill>
                <a:latin typeface="Helvetica Neue"/>
                <a:sym typeface="Helvetica Neue"/>
              </a:rPr>
              <a:pPr hangingPunct="0"/>
              <a:t>3</a:t>
            </a:fld>
            <a:endParaRPr lang="it-IT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320703"/>
            <a:ext cx="9040090" cy="3152145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srgbClr val="FFFFFF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srgbClr val="FFFFFF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FUORI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srgbClr val="FFFFFF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SX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89" y="4422272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524869" y="250281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6045477" y="817285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6071204" y="247689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8691335" y="2714068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4435187" y="606257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5315470" y="2551170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7067766" y="251663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6508022" y="6062573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569485" y="239804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8985295" y="519073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1742681" y="469295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3008965" y="367619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2805150" y="350444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7535444" y="208222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5652090" y="220323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6697125" y="210135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7194319" y="216577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7792897" y="221994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7170994" y="299661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199931" y="216086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1449240" y="448325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6234757" y="326727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792897" y="5884252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920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5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093537"/>
            <a:ext cx="9040090" cy="3152145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FUORI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8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DX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98" y="4477561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5531057" y="230199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993408" y="721322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5989062" y="357293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6246515" y="244398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982803" y="5400572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4902380" y="241393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4925170" y="527273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5187179" y="226168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5993140" y="572879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4547137" y="235241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8672026" y="333576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6117789" y="503556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5498264" y="197607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6392155" y="364050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5830861" y="2135700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6320763" y="209382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4675765" y="200920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8414573" y="3522676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5993140" y="254949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9987567" y="4748245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5078996" y="195067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3739207" y="2822132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43F04291-B973-444F-BE1F-458BB71E93DA}"/>
              </a:ext>
            </a:extLst>
          </p:cNvPr>
          <p:cNvSpPr/>
          <p:nvPr/>
        </p:nvSpPr>
        <p:spPr>
          <a:xfrm>
            <a:off x="7889398" y="5853273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21577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7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370536"/>
            <a:ext cx="9040090" cy="199541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SX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5" y="2956970"/>
            <a:ext cx="267122" cy="27068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6967797" y="2095367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6045477" y="808651"/>
            <a:ext cx="257453" cy="2371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4781743" y="358342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3" name="Ovale 52"/>
          <p:cNvSpPr/>
          <p:nvPr/>
        </p:nvSpPr>
        <p:spPr>
          <a:xfrm>
            <a:off x="3117947" y="507214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487232" y="227203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644464" y="2162458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5175209" y="528765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8" name="Ovale 57"/>
          <p:cNvSpPr/>
          <p:nvPr/>
        </p:nvSpPr>
        <p:spPr>
          <a:xfrm>
            <a:off x="6480921" y="2382906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7075277" y="4087801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1148373" y="3227654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1" name="Ovale 60"/>
          <p:cNvSpPr/>
          <p:nvPr/>
        </p:nvSpPr>
        <p:spPr>
          <a:xfrm>
            <a:off x="3382400" y="2283712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3193481" y="2043869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3" name="Ovale 62"/>
          <p:cNvSpPr/>
          <p:nvPr/>
        </p:nvSpPr>
        <p:spPr>
          <a:xfrm>
            <a:off x="7548584" y="195999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5" name="Ovale 64"/>
          <p:cNvSpPr/>
          <p:nvPr/>
        </p:nvSpPr>
        <p:spPr>
          <a:xfrm>
            <a:off x="4394783" y="3473118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6867101" y="174046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9" name="Ovale 68"/>
          <p:cNvSpPr/>
          <p:nvPr/>
        </p:nvSpPr>
        <p:spPr>
          <a:xfrm>
            <a:off x="7204004" y="191627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6203264" y="2098413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1" name="Ovale 70"/>
          <p:cNvSpPr/>
          <p:nvPr/>
        </p:nvSpPr>
        <p:spPr>
          <a:xfrm>
            <a:off x="5501649" y="2838381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6480922" y="1861235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3" name="Ovale 72"/>
          <p:cNvSpPr/>
          <p:nvPr/>
        </p:nvSpPr>
        <p:spPr>
          <a:xfrm>
            <a:off x="955976" y="2911909"/>
            <a:ext cx="257453" cy="237178"/>
          </a:xfrm>
          <a:prstGeom prst="ellipse">
            <a:avLst/>
          </a:prstGeom>
          <a:solidFill>
            <a:srgbClr val="00B0F0"/>
          </a:solidFill>
          <a:ln w="57150"/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5378977" y="2264317"/>
            <a:ext cx="257453" cy="237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3042196" y="3425159"/>
            <a:ext cx="257453" cy="23717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4FE03562-C587-41CD-AA85-7B796CF26F5D}"/>
              </a:ext>
            </a:extLst>
          </p:cNvPr>
          <p:cNvSpPr/>
          <p:nvPr/>
        </p:nvSpPr>
        <p:spPr>
          <a:xfrm>
            <a:off x="7792897" y="5884252"/>
            <a:ext cx="3525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it-IT" sz="48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Georgia" panose="02040502050405020303" pitchFamily="18" charset="0"/>
                <a:sym typeface="Helvetica Neue"/>
              </a:rPr>
              <a:t>SENZA AA</a:t>
            </a:r>
          </a:p>
        </p:txBody>
      </p:sp>
    </p:spTree>
    <p:extLst>
      <p:ext uri="{BB962C8B-B14F-4D97-AF65-F5344CB8AC3E}">
        <p14:creationId xmlns:p14="http://schemas.microsoft.com/office/powerpoint/2010/main" val="19925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ackground2-bronzo.png" descr="background2-bronz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HE UNISCE TUTTA LA FAMIGLIA"/>
          <p:cNvSpPr txBox="1"/>
          <p:nvPr/>
        </p:nvSpPr>
        <p:spPr>
          <a:xfrm>
            <a:off x="2181656" y="618226"/>
            <a:ext cx="366466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FC06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defTabSz="228600" hangingPunct="0"/>
            <a:r>
              <a:rPr lang="en-GB" sz="2200" b="1" kern="0" dirty="0">
                <a:solidFill>
                  <a:srgbClr val="E8A876"/>
                </a:solidFill>
                <a:latin typeface="FIGC - Azzurri" panose="00000500000000000000" pitchFamily="50" charset="0"/>
              </a:rPr>
              <a:t>RADUNO  CRA LAZIO</a:t>
            </a:r>
            <a:endParaRPr sz="2000" b="1" kern="0" dirty="0">
              <a:solidFill>
                <a:srgbClr val="E8A876"/>
              </a:solidFill>
              <a:latin typeface="FIGC - Azzurri" panose="00000500000000000000" pitchFamily="50" charset="0"/>
            </a:endParaRPr>
          </a:p>
        </p:txBody>
      </p:sp>
      <p:sp>
        <p:nvSpPr>
          <p:cNvPr id="20" name="PERCHè DIVENTARE PARTNER DELLE NAZIONALI DI CALCIO?"/>
          <p:cNvSpPr txBox="1"/>
          <p:nvPr/>
        </p:nvSpPr>
        <p:spPr>
          <a:xfrm>
            <a:off x="2181656" y="294094"/>
            <a:ext cx="882631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3900" b="1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it-IT" sz="2200" b="1" kern="0" dirty="0">
                <a:solidFill>
                  <a:srgbClr val="FFFFFF"/>
                </a:solidFill>
                <a:latin typeface="FIGC - Azzurri" panose="00000500000000000000" pitchFamily="50" charset="0"/>
                <a:sym typeface="Gotham Book"/>
              </a:rPr>
              <a:t>ASSOCIAZIONE ITALIANA ARBITRI</a:t>
            </a:r>
            <a:endParaRPr sz="2200" b="1" kern="0" dirty="0">
              <a:solidFill>
                <a:srgbClr val="FFFFFF"/>
              </a:solidFill>
              <a:latin typeface="FIGC - Azzurri" panose="00000500000000000000" pitchFamily="50" charset="0"/>
              <a:sym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78E3BB-0AD2-4F4D-92AC-5AAE39C45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kern="0">
                <a:latin typeface="Calibri" panose="020F0502020204030204"/>
              </a:rPr>
              <a:pPr/>
              <a:t>9</a:t>
            </a:fld>
            <a:endParaRPr lang="it-IT" kern="0"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6E258A-BFC0-4EA7-86ED-CB10C9B14419}"/>
              </a:ext>
            </a:extLst>
          </p:cNvPr>
          <p:cNvSpPr txBox="1"/>
          <p:nvPr/>
        </p:nvSpPr>
        <p:spPr>
          <a:xfrm>
            <a:off x="1572831" y="2458916"/>
            <a:ext cx="9040090" cy="199541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 anchorCtr="1">
            <a:spAutoFit/>
          </a:bodyPr>
          <a:lstStyle/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BARRIERA IN AREA</a:t>
            </a:r>
          </a:p>
          <a:p>
            <a:pPr algn="ctr" defTabSz="1219169" hangingPunct="0">
              <a:spcBef>
                <a:spcPts val="2250"/>
              </a:spcBef>
            </a:pPr>
            <a:r>
              <a:rPr lang="it-IT" sz="4400" b="1" kern="0" dirty="0">
                <a:solidFill>
                  <a:prstClr val="white"/>
                </a:solidFill>
                <a:latin typeface="FIGC - Azzurri" panose="00000800000000000000" pitchFamily="2" charset="0"/>
                <a:ea typeface="Cambria" panose="02040503050406030204" pitchFamily="18" charset="0"/>
                <a:sym typeface="Helvetica Neue"/>
              </a:rPr>
              <a:t>LATO DX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3948D3-F4AB-4E52-B2C6-CFFE34DC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52" y="294093"/>
            <a:ext cx="860465" cy="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163</Words>
  <Application>Microsoft Office PowerPoint</Application>
  <PresentationFormat>Widescreen</PresentationFormat>
  <Paragraphs>73</Paragraphs>
  <Slides>25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Calibri</vt:lpstr>
      <vt:lpstr>Cambria</vt:lpstr>
      <vt:lpstr>FIGC - Azzurri</vt:lpstr>
      <vt:lpstr>FIGC - Azzurri Light</vt:lpstr>
      <vt:lpstr>Georgia</vt:lpstr>
      <vt:lpstr>Gotham Black</vt:lpstr>
      <vt:lpstr>Gotham Book</vt:lpstr>
      <vt:lpstr>Helvetica Neue</vt:lpstr>
      <vt:lpstr>Helvetica Neue Medium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Mirko Benedetti</dc:creator>
  <cp:lastModifiedBy>Utente</cp:lastModifiedBy>
  <cp:revision>5</cp:revision>
  <dcterms:created xsi:type="dcterms:W3CDTF">2022-08-27T19:39:21Z</dcterms:created>
  <dcterms:modified xsi:type="dcterms:W3CDTF">2022-09-10T20:44:48Z</dcterms:modified>
</cp:coreProperties>
</file>